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5" r:id="rId2"/>
    <p:sldMasterId id="2147485467" r:id="rId3"/>
    <p:sldMasterId id="2147485477" r:id="rId4"/>
    <p:sldMasterId id="2147485483" r:id="rId5"/>
    <p:sldMasterId id="2147485496" r:id="rId6"/>
    <p:sldMasterId id="2147485505" r:id="rId7"/>
    <p:sldMasterId id="2147485511" r:id="rId8"/>
    <p:sldMasterId id="2147485520" r:id="rId9"/>
    <p:sldMasterId id="2147485529" r:id="rId10"/>
    <p:sldMasterId id="2147485538" r:id="rId11"/>
    <p:sldMasterId id="2147485547" r:id="rId12"/>
    <p:sldMasterId id="2147485556" r:id="rId13"/>
    <p:sldMasterId id="2147485581" r:id="rId14"/>
  </p:sldMasterIdLst>
  <p:notesMasterIdLst>
    <p:notesMasterId r:id="rId16"/>
  </p:notesMasterIdLst>
  <p:sldIdLst>
    <p:sldId id="270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 [3]" lastIdx="4" clrIdx="0"/>
  <p:cmAuthor id="1" name="Microsoft Office User" initials="Office [4]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1F6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578" autoAdjust="0"/>
  </p:normalViewPr>
  <p:slideViewPr>
    <p:cSldViewPr>
      <p:cViewPr>
        <p:scale>
          <a:sx n="127" d="100"/>
          <a:sy n="127" d="100"/>
        </p:scale>
        <p:origin x="-1212" y="-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188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335B03D-1D84-554A-9F1A-86827B9D2906}" type="datetimeFigureOut">
              <a:rPr lang="en-US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DE33FBC-E6D7-C340-9F0E-79A51D004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CC3C-4348-4845-A307-A9357FCDF3C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  <p:pic>
        <p:nvPicPr>
          <p:cNvPr id="6" name="Picture 5" descr="title page graphic-HFIR_SN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96" y="649494"/>
            <a:ext cx="4648200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722FF3-B2FF-4B9D-A1FC-2641F0BD8CF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6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E1729-7B66-438D-96AE-E110E2404594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74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FFE-0D05-4D66-940B-5D906D67495C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5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652A-1437-4DEE-BE20-1D8E4CBD3D73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6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084888" y="0"/>
            <a:ext cx="3071812" cy="6858000"/>
          </a:xfrm>
          <a:prstGeom prst="rect">
            <a:avLst/>
          </a:prstGeom>
          <a:gradFill rotWithShape="1">
            <a:gsLst>
              <a:gs pos="0">
                <a:srgbClr val="117F3B"/>
              </a:gs>
              <a:gs pos="50000">
                <a:srgbClr val="0C6A30"/>
              </a:gs>
              <a:gs pos="100000">
                <a:srgbClr val="05471E"/>
              </a:gs>
            </a:gsLst>
            <a:lin ang="18900000" scaled="1"/>
          </a:gradFill>
          <a:ln>
            <a:noFill/>
          </a:ln>
          <a:effectLst>
            <a:outerShdw blurRad="127000" dist="38100" dir="10800000" algn="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201613" y="6294438"/>
            <a:ext cx="211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18783D"/>
                </a:solidFill>
              </a:rPr>
              <a:t>ORNL is managed by UT-Battelle </a:t>
            </a:r>
            <a:br>
              <a:rPr lang="en-US" sz="1000" smtClean="0">
                <a:solidFill>
                  <a:srgbClr val="18783D"/>
                </a:solidFill>
              </a:rPr>
            </a:br>
            <a:r>
              <a:rPr lang="en-US" sz="1000" smtClean="0">
                <a:solidFill>
                  <a:srgbClr val="18783D"/>
                </a:solidFill>
              </a:rPr>
              <a:t>for the US Department of Energy</a:t>
            </a:r>
          </a:p>
        </p:txBody>
      </p:sp>
      <p:pic>
        <p:nvPicPr>
          <p:cNvPr id="7" name="Picture 14" descr="HFIR_SNS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2609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title page graphic_sns and computin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609600"/>
            <a:ext cx="4686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7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0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7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6084888" y="0"/>
            <a:ext cx="307181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10800000" algn="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718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 userDrawn="1"/>
        </p:nvCxnSpPr>
        <p:spPr>
          <a:xfrm>
            <a:off x="6084888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6338888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1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413"/>
            <a:ext cx="2133600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900" smtClean="0">
                <a:solidFill>
                  <a:srgbClr val="898989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98DB62B3-B86B-C941-B2EF-510D962979EF}" type="datetime1">
              <a:rPr lang="en-US"/>
              <a:pPr>
                <a:defRPr/>
              </a:pPr>
              <a:t>7/7/2017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722FF3-B2FF-4B9D-A1FC-2641F0BD8CF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598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E1729-7B66-438D-96AE-E110E2404594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48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FFE-0D05-4D66-940B-5D906D67495C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3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652A-1437-4DEE-BE20-1D8E4CBD3D73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0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2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9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2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375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0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0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3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9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8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15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347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5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7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2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48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43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913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8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1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16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58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267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7/7/2017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40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77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 dirty="0">
              <a:ea typeface="+mn-ea"/>
            </a:endParaRP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56204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>
                <a:ea typeface=""/>
              </a:rPr>
              <a:pPr>
                <a:defRPr/>
              </a:pPr>
              <a:t>‹#›</a:t>
            </a:fld>
            <a:endParaRPr lang="en-US" dirty="0">
              <a:ea typeface=""/>
            </a:endParaRP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09675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647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2" r:id="rId1"/>
    <p:sldLayoutId id="2147485583" r:id="rId2"/>
    <p:sldLayoutId id="2147485584" r:id="rId3"/>
    <p:sldLayoutId id="2147485585" r:id="rId4"/>
    <p:sldLayoutId id="2147485586" r:id="rId5"/>
    <p:sldLayoutId id="2147485587" r:id="rId6"/>
    <p:sldLayoutId id="2147485588" r:id="rId7"/>
    <p:sldLayoutId id="2147485589" r:id="rId8"/>
    <p:sldLayoutId id="2147485590" r:id="rId9"/>
    <p:sldLayoutId id="2147485591" r:id="rId10"/>
    <p:sldLayoutId id="21474855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262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3365277" cy="152400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ea typeface="+mn-ea"/>
                <a:cs typeface="Arial" pitchFamily="34" charset="0"/>
              </a:rPr>
              <a:t>Joint HFIR SNS Conference Call January 27, 2016</a:t>
            </a:r>
            <a:endParaRPr lang="en-US" sz="1000" dirty="0">
              <a:solidFill>
                <a:srgbClr val="BFBFB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4604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332850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225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438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HFIR_SN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6324600"/>
            <a:ext cx="26860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77800"/>
            <a:ext cx="86280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913" y="1446213"/>
            <a:ext cx="86423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H="1">
            <a:off x="22225" y="6513513"/>
            <a:ext cx="211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</a:pPr>
            <a:fld id="{32E8506F-9907-2945-BE33-88AAD825DFFD}" type="slidenum">
              <a:rPr lang="en-US" sz="1000" smtClean="0">
                <a:solidFill>
                  <a:srgbClr val="BFBFBF"/>
                </a:solidFill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endParaRPr lang="en-US" sz="100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4604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332850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Image result for US. department of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 Narrow"/>
              <a:ea typeface=""/>
              <a:cs typeface="Arial Narrow"/>
            </a:endParaRPr>
          </a:p>
        </p:txBody>
      </p:sp>
      <p:sp>
        <p:nvSpPr>
          <p:cNvPr id="12" name="AutoShape 4" descr="Image result for US. department of ener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 Narrow"/>
              <a:ea typeface=""/>
              <a:cs typeface="Arial Narrow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60" y="6477000"/>
            <a:ext cx="1336040" cy="3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563881"/>
            <a:ext cx="9144000" cy="45719"/>
          </a:xfrm>
          <a:prstGeom prst="rect">
            <a:avLst/>
          </a:prstGeom>
          <a:solidFill>
            <a:schemeClr val="bg1"/>
          </a:solidFill>
          <a:ln w="19050">
            <a:solidFill>
              <a:srgbClr val="0CA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89855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76200" y="24714"/>
            <a:ext cx="923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 Narrow"/>
                <a:ea typeface=""/>
                <a:cs typeface="Arial Narrow"/>
              </a:rPr>
              <a:t>Circular-magnetic k-vector observed on a 0.02 mm</a:t>
            </a:r>
            <a:r>
              <a:rPr lang="en-US" sz="2400" b="1" baseline="30000" dirty="0" smtClean="0">
                <a:solidFill>
                  <a:prstClr val="black"/>
                </a:solidFill>
                <a:latin typeface="Arial Narrow"/>
                <a:ea typeface=""/>
                <a:cs typeface="Arial Narrow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Arial Narrow"/>
                <a:ea typeface=""/>
                <a:cs typeface="Arial Narrow"/>
              </a:rPr>
              <a:t> crystal at HFIR HB-3A</a:t>
            </a:r>
            <a:endParaRPr lang="en-US" sz="2400" b="1" baseline="30000" dirty="0">
              <a:solidFill>
                <a:prstClr val="black"/>
              </a:solidFill>
              <a:latin typeface="Arial Narrow"/>
              <a:ea typeface=""/>
              <a:cs typeface="Arial Narrow"/>
            </a:endParaRPr>
          </a:p>
        </p:txBody>
      </p:sp>
      <p:pic>
        <p:nvPicPr>
          <p:cNvPr id="32" name="Picture 5" descr="C:\Users\hv9\Data\PND\IMG_782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5109" r="9844" b="4137"/>
          <a:stretch/>
        </p:blipFill>
        <p:spPr bwMode="auto">
          <a:xfrm>
            <a:off x="7662709" y="457200"/>
            <a:ext cx="148129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1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09" y="1819276"/>
            <a:ext cx="297664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6629400" y="3267076"/>
            <a:ext cx="8382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7" name="Picture 18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b="16941"/>
          <a:stretch/>
        </p:blipFill>
        <p:spPr bwMode="auto">
          <a:xfrm>
            <a:off x="76200" y="1797918"/>
            <a:ext cx="2835876" cy="25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1292225" cy="3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18288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"/>
                <a:cs typeface=""/>
              </a:rPr>
              <a:t>Seen on 2D </a:t>
            </a:r>
            <a:r>
              <a:rPr lang="en-US" dirty="0" smtClean="0">
                <a:solidFill>
                  <a:prstClr val="white"/>
                </a:solidFill>
                <a:ea typeface="Arial" charset="0"/>
                <a:cs typeface="Arial" charset="0"/>
              </a:rPr>
              <a:t>detector</a:t>
            </a:r>
            <a:endParaRPr lang="en-US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pic>
        <p:nvPicPr>
          <p:cNvPr id="1026" name="Picture 2" descr="https://lh5.googleusercontent.com/X9S9AFaJEEUFeKA71JsxoVQCWzEsPcA4rr82SeAQB00K1W5rn-4gN7ZmTR9QfbDIF1TcGW7vUOJhK5E58ypT77qZ7d60Kfk1OpVc1_vdTe0eoPJIIGUCA_t1ldG3OpRVnNP9I8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14500"/>
            <a:ext cx="25812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gNUTAgdz2otUDJwfkjfDlAsyVX3dudPjqw-7uF1bpdoAei6ePKZCUuJ7ShUdnK9t-EOTiNH7CD6FhOG9y2-D8PBU_bu1GWkbqnb44Obm3LH8cRLwQ5tOSFergWNXJVaG-qQPPgk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4" r="3975"/>
          <a:stretch/>
        </p:blipFill>
        <p:spPr bwMode="auto">
          <a:xfrm>
            <a:off x="2757219" y="4267200"/>
            <a:ext cx="3338781" cy="20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kWhpeneQYkWQPqp4FnLDXfJDrK9TOEzxLxlazVvjhxkGujDQ_B_RkJghcmo6vdoUHQn_Pv4GHRWawey4rqr6p9MuYY9iq_1ObPKEasJl1El3NRfTTBAx_mlkj9grBkIIBmzVZH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85" y="4419600"/>
            <a:ext cx="29835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43400" y="63670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Sliced in HK-plane with </a:t>
            </a:r>
            <a:r>
              <a:rPr lang="en-US" sz="1600" dirty="0" err="1" smtClean="0">
                <a:solidFill>
                  <a:prstClr val="black"/>
                </a:solidFill>
                <a:ea typeface="Arial" charset="0"/>
                <a:cs typeface="Arial" charset="0"/>
              </a:rPr>
              <a:t>MantidPlot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1828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ea typeface="Arial" charset="0"/>
                <a:cs typeface="Arial" charset="0"/>
              </a:rPr>
              <a:t>Simulation</a:t>
            </a:r>
            <a:endParaRPr lang="en-US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4958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The circular distribution of k-vectors definitively confirms Fe</a:t>
            </a:r>
            <a:r>
              <a:rPr lang="en-US" sz="1600" i="1" baseline="-2500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3</a:t>
            </a:r>
            <a:r>
              <a:rPr lang="en-US" sz="1600" i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PO</a:t>
            </a:r>
            <a:r>
              <a:rPr lang="en-US" sz="1600" i="1" baseline="-25000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7</a:t>
            </a:r>
            <a:r>
              <a:rPr lang="en-US" sz="1600" i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to have a “partially ordered” antiferromagnetic (AFM)  helical state.  One candidate for such a state is a short-range ordered AFM Skyrmion phase.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6858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With 5 x 5 cm 2D </a:t>
            </a:r>
            <a:r>
              <a:rPr lang="en-US" sz="1600" i="1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Anger camera</a:t>
            </a:r>
            <a:r>
              <a:rPr lang="en-US" sz="1600" i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, we </a:t>
            </a:r>
            <a:r>
              <a:rPr lang="en-US" sz="1600" i="1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mapped out </a:t>
            </a:r>
            <a:r>
              <a:rPr lang="en-US" sz="1600" i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a circular k-vector magnetic order.</a:t>
            </a:r>
            <a:endParaRPr lang="en-US" sz="1600" i="1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032" name="Picture 8" descr="https://lh5.googleusercontent.com/jc3K0BQtXCTps019jGN9WyWzqZbRcBZNIqD74Qslm9l2tIAYms-T-vk7hwnZPChJosnNO697cWgnJzmiIrjC00g6c0vLMCJzZfyXU7cVTlRHmIX9MFe8T-2mfoUjdIpd8dmT_mY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/>
          <a:stretch/>
        </p:blipFill>
        <p:spPr bwMode="auto">
          <a:xfrm>
            <a:off x="5562600" y="662940"/>
            <a:ext cx="1915091" cy="1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053648" y="939114"/>
            <a:ext cx="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9470" y="838200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T</a:t>
            </a:r>
            <a:r>
              <a:rPr lang="en-US" sz="1200" i="1" baseline="-250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N</a:t>
            </a:r>
            <a:endParaRPr lang="en-US" sz="1200" i="1" baseline="-250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342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200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800" y="1905000"/>
            <a:ext cx="609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Calibri"/>
                <a:ea typeface=""/>
                <a:cs typeface=""/>
              </a:rPr>
              <a:t>1.58 mm</a:t>
            </a:r>
            <a:endParaRPr lang="en-US" sz="1200" b="1" dirty="0">
              <a:solidFill>
                <a:schemeClr val="tx1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09600"/>
            <a:ext cx="3124200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Users</a:t>
            </a:r>
            <a:r>
              <a:rPr lang="en-US" sz="1400" b="1" dirty="0">
                <a:solidFill>
                  <a:prstClr val="black"/>
                </a:solidFill>
                <a:ea typeface="Arial" charset="0"/>
                <a:cs typeface="Arial" charset="0"/>
              </a:rPr>
              <a:t>: </a:t>
            </a: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ea typeface="Arial" charset="0"/>
                <a:cs typeface="Arial" charset="0"/>
              </a:rPr>
              <a:t>Kathryn </a:t>
            </a: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Ross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            Colin </a:t>
            </a:r>
            <a:r>
              <a:rPr lang="en-US" sz="1400" b="1" dirty="0" err="1" smtClean="0">
                <a:solidFill>
                  <a:prstClr val="black"/>
                </a:solidFill>
                <a:ea typeface="Arial" charset="0"/>
                <a:cs typeface="Arial" charset="0"/>
              </a:rPr>
              <a:t>Sarkis</a:t>
            </a: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             James Nielson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            </a:t>
            </a:r>
            <a:r>
              <a:rPr lang="en-US" sz="1400" b="1" dirty="0">
                <a:solidFill>
                  <a:prstClr val="black"/>
                </a:solidFill>
                <a:ea typeface="Arial" charset="0"/>
                <a:cs typeface="Arial" charset="0"/>
              </a:rPr>
              <a:t>(</a:t>
            </a: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Colorado State University)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Local contact: Huibo Cao  (QCMD)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52101" y="3657600"/>
            <a:ext cx="319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Crystal: 0.33 x 0.33 x 0.2 mm  (0.2 mg)</a:t>
            </a:r>
            <a:endParaRPr lang="en-US" sz="1600" b="1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5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6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8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1172684</TotalTime>
  <Words>115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17_Office Theme</vt:lpstr>
      <vt:lpstr>14_Office Theme</vt:lpstr>
      <vt:lpstr>Powerpoint-Template_HFIR-SNS</vt:lpstr>
      <vt:lpstr>1_Office Theme</vt:lpstr>
      <vt:lpstr>15_Office Theme</vt:lpstr>
      <vt:lpstr>1_Powerpoint-Template_HFIR-SNS</vt:lpstr>
      <vt:lpstr>2_Office Theme</vt:lpstr>
      <vt:lpstr>2_Powerpoint-Template_HFIR-SNS</vt:lpstr>
      <vt:lpstr>3_Powerpoint-Template_HFIR-SNS</vt:lpstr>
      <vt:lpstr>4_Powerpoint-Template_HFIR-SNS</vt:lpstr>
      <vt:lpstr>5_Powerpoint-Template_HFIR-SNS</vt:lpstr>
      <vt:lpstr>6_Powerpoint-Template_HFIR-SNS</vt:lpstr>
      <vt:lpstr>18_Office Theme</vt:lpstr>
      <vt:lpstr>4_Office Theme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Cao, Huibo</cp:lastModifiedBy>
  <cp:revision>3256</cp:revision>
  <cp:lastPrinted>2017-07-05T16:39:37Z</cp:lastPrinted>
  <dcterms:created xsi:type="dcterms:W3CDTF">2008-12-10T13:33:36Z</dcterms:created>
  <dcterms:modified xsi:type="dcterms:W3CDTF">2017-07-07T20:58:32Z</dcterms:modified>
</cp:coreProperties>
</file>